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f14cff975bd4868" /><Relationship Type="http://schemas.openxmlformats.org/officeDocument/2006/relationships/extended-properties" Target="/docProps/app.xml" Id="Re89263c2841f41ff" /><Relationship Type="http://schemas.openxmlformats.org/officeDocument/2006/relationships/officeDocument" Target="/ppt/presentation.xml" Id="R9986f227169941f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f463eed6094d8b"/>
  </p:sldMasterIdLst>
  <p:notesMasterIdLst>
    <p:notesMasterId xmlns:r="http://schemas.openxmlformats.org/officeDocument/2006/relationships" r:id="R9a25ef20ec304daa"/>
  </p:notesMasterIdLst>
  <p:sldIdLst>
    <p:sldId xmlns:r="http://schemas.openxmlformats.org/officeDocument/2006/relationships" id="256" r:id="Rd0362c2a48cb43b1"/>
    <p:sldId xmlns:r="http://schemas.openxmlformats.org/officeDocument/2006/relationships" id="257" r:id="R15b2200fedf94cb5"/>
    <p:sldId xmlns:r="http://schemas.openxmlformats.org/officeDocument/2006/relationships" id="258" r:id="Rd42defe0f13e454b"/>
    <p:sldId xmlns:r="http://schemas.openxmlformats.org/officeDocument/2006/relationships" id="259" r:id="Rfc96a6f1c9a04f88"/>
    <p:sldId xmlns:r="http://schemas.openxmlformats.org/officeDocument/2006/relationships" id="260" r:id="Rfd95fa8bd2204af0"/>
    <p:sldId xmlns:r="http://schemas.openxmlformats.org/officeDocument/2006/relationships" id="261" r:id="R2842d0e616f5468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16df8e19bf4834" /><Relationship Type="http://schemas.openxmlformats.org/officeDocument/2006/relationships/slideMaster" Target="/ppt/slideMasters/slideMaster1.xml" Id="Rbcf463eed6094d8b" /><Relationship Type="http://schemas.openxmlformats.org/officeDocument/2006/relationships/notesMaster" Target="/ppt/notesMasters/notesMaster1.xml" Id="R9a25ef20ec304daa" /><Relationship Type="http://schemas.openxmlformats.org/officeDocument/2006/relationships/presProps" Target="/ppt/presProps.xml" Id="Rd7ac48fb35494286" /><Relationship Type="http://schemas.openxmlformats.org/officeDocument/2006/relationships/tableStyles" Target="/ppt/tableStyles.xml" Id="R2e480457e88d4a89" /><Relationship Type="http://schemas.openxmlformats.org/officeDocument/2006/relationships/slide" Target="/ppt/slides/slide1.xml" Id="Rd0362c2a48cb43b1" /><Relationship Type="http://schemas.openxmlformats.org/officeDocument/2006/relationships/slide" Target="/ppt/slides/slide2.xml" Id="R15b2200fedf94cb5" /><Relationship Type="http://schemas.openxmlformats.org/officeDocument/2006/relationships/slide" Target="/ppt/slides/slide3.xml" Id="Rd42defe0f13e454b" /><Relationship Type="http://schemas.openxmlformats.org/officeDocument/2006/relationships/slide" Target="/ppt/slides/slide4.xml" Id="Rfc96a6f1c9a04f88" /><Relationship Type="http://schemas.openxmlformats.org/officeDocument/2006/relationships/slide" Target="/ppt/slides/slide5.xml" Id="Rfd95fa8bd2204af0" /><Relationship Type="http://schemas.openxmlformats.org/officeDocument/2006/relationships/slide" Target="/ppt/slides/slide6.xml" Id="R2842d0e616f546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108665ff18476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8f12feed03485e" /><Relationship Type="http://schemas.openxmlformats.org/officeDocument/2006/relationships/notesMaster" Target="/ppt/notesMasters/notesMaster1.xml" Id="R7a4fb7a5f8e94e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fefb9a9388426b" /><Relationship Type="http://schemas.openxmlformats.org/officeDocument/2006/relationships/notesMaster" Target="/ppt/notesMasters/notesMaster1.xml" Id="R468eaadc7fcd47a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45222aa177146cc" /><Relationship Type="http://schemas.openxmlformats.org/officeDocument/2006/relationships/notesMaster" Target="/ppt/notesMasters/notesMaster1.xml" Id="R317edeba5eb14ed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e502005737434f" /><Relationship Type="http://schemas.openxmlformats.org/officeDocument/2006/relationships/notesMaster" Target="/ppt/notesMasters/notesMaster1.xml" Id="R2607b32fad3f4af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49f02c7ed104eed" /><Relationship Type="http://schemas.openxmlformats.org/officeDocument/2006/relationships/notesMaster" Target="/ppt/notesMasters/notesMaster1.xml" Id="Rdc6d703aa09248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1dd29067064725" /><Relationship Type="http://schemas.openxmlformats.org/officeDocument/2006/relationships/notesMaster" Target="/ppt/notesMasters/notesMaster1.xml" Id="R7db9e985af9f45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e2c7ac0cbe490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85f837d050484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669208656c443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bccd60f0414456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31514ecfbb47f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1b64063f9841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C9F447E-4364-4E3A-A03F-22C6C4451EB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B8677FC-3DCD-466F-90D0-A85DFE409B3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9A43035-453C-4137-B438-C8F89930FC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D1A98C3-DF0F-4294-BC39-53874B75AB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D98D605-8834-4194-B532-E7263855C0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BC234C1-395E-483C-94B7-6ED470A4AD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C2075BB-9CD0-4F46-B3D1-35BB88EAB9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C7F69DE-D02A-40D3-AE1F-2FCD194A929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BC84F65-40DF-4451-8A0C-4560CD9C2E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A3C72CD-2F34-472C-9C02-3A881EC2CD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cba03a891714f1b" /><Relationship Type="http://schemas.openxmlformats.org/officeDocument/2006/relationships/slideLayout" Target="/ppt/slideLayouts/slideLayout1.xml" Id="R196c09382969494f" /><Relationship Type="http://schemas.openxmlformats.org/officeDocument/2006/relationships/slideLayout" Target="/ppt/slideLayouts/slideLayout2.xml" Id="R5f7301de578e4363" /><Relationship Type="http://schemas.openxmlformats.org/officeDocument/2006/relationships/slideLayout" Target="/ppt/slideLayouts/slideLayout3.xml" Id="Rca2f36585ae148b0" /><Relationship Type="http://schemas.openxmlformats.org/officeDocument/2006/relationships/slideLayout" Target="/ppt/slideLayouts/slideLayout4.xml" Id="R8a7ecd0a00fc4543" /><Relationship Type="http://schemas.openxmlformats.org/officeDocument/2006/relationships/slideLayout" Target="/ppt/slideLayouts/slideLayout5.xml" Id="R7a882a9fcad34986" /><Relationship Type="http://schemas.openxmlformats.org/officeDocument/2006/relationships/slideLayout" Target="/ppt/slideLayouts/slideLayout6.xml" Id="R8e9b24f3fdd7477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96c09382969494f"/>
    <p:sldLayoutId xmlns:r="http://schemas.openxmlformats.org/officeDocument/2006/relationships" id="2147483650" r:id="R5f7301de578e4363"/>
    <p:sldLayoutId xmlns:r="http://schemas.openxmlformats.org/officeDocument/2006/relationships" id="2147483651" r:id="Rca2f36585ae148b0"/>
    <p:sldLayoutId xmlns:r="http://schemas.openxmlformats.org/officeDocument/2006/relationships" id="2147483652" r:id="R8a7ecd0a00fc4543"/>
    <p:sldLayoutId xmlns:r="http://schemas.openxmlformats.org/officeDocument/2006/relationships" id="2147483653" r:id="R7a882a9fcad34986"/>
    <p:sldLayoutId xmlns:r="http://schemas.openxmlformats.org/officeDocument/2006/relationships" id="2147483654" r:id="R8e9b24f3fdd7477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e4c5bac5574fda" /><Relationship Type="http://schemas.openxmlformats.org/officeDocument/2006/relationships/notesSlide" Target="/ppt/notesSlides/notesSlide1.xml" Id="R135c950302ce48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015a295d8a4cac" /><Relationship Type="http://schemas.openxmlformats.org/officeDocument/2006/relationships/notesSlide" Target="/ppt/notesSlides/notesSlide2.xml" Id="R398c3cf2cfb34a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47cb82e75840cc" /><Relationship Type="http://schemas.openxmlformats.org/officeDocument/2006/relationships/notesSlide" Target="/ppt/notesSlides/notesSlide3.xml" Id="R8a410754d1d84d3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0d1aff03704e5b" /><Relationship Type="http://schemas.openxmlformats.org/officeDocument/2006/relationships/notesSlide" Target="/ppt/notesSlides/notesSlide4.xml" Id="R98d73ea667ee47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5dbb2fe94a454a" /><Relationship Type="http://schemas.openxmlformats.org/officeDocument/2006/relationships/notesSlide" Target="/ppt/notesSlides/notesSlide5.xml" Id="Rbe5e53103dc742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49a3c5afa64524" /><Relationship Type="http://schemas.openxmlformats.org/officeDocument/2006/relationships/notesSlide" Target="/ppt/notesSlides/notesSlide6.xml" Id="R6b41bf40f7fd44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3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Danke">
            <a:extLst xmlns:a="http://schemas.openxmlformats.org/drawingml/2006/main">
              <a:ext uri="{FF2B5EF4-FFF2-40B4-BE49-F238E27FC236}">
                <a16:creationId xmlns:a16="http://schemas.microsoft.com/office/drawing/2014/main" id="{6CE321DD-AAFC-463F-93E1-86B27A503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095375"/>
            <a:ext cx="10477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700" b="1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rPr>
              <a:t>Danke</a:t>
            </a:r>
          </a:p>
        </p:txBody>
      </p:sp>
      <p:sp>
        <p:nvSpPr>
          <p:cNvPr id="2" name="Aufmerksamkeit">
            <a:extLst xmlns:a="http://schemas.openxmlformats.org/drawingml/2006/main">
              <a:ext uri="{FF2B5EF4-FFF2-40B4-BE49-F238E27FC236}">
                <a16:creationId xmlns:a16="http://schemas.microsoft.com/office/drawing/2014/main" id="{3097F34D-985E-4379-96D5-6782440D3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95625"/>
            <a:ext cx="1038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800" b="0">
                <a:solidFill>
                  <a:srgbClr val="30252C"/>
                </a:solidFill>
                <a:latin typeface="Liberation Sans"/>
                <a:ea typeface="Liberation Sans"/>
                <a:cs typeface="Liberation Sans"/>
              </a:rPr>
              <a:t>für eure Aufmerksamkeit</a:t>
            </a:r>
          </a:p>
        </p:txBody>
      </p:sp>
      <p:sp>
        <p:nvSpPr>
          <p:cNvPr id="3" name="Fragen">
            <a:extLst xmlns:a="http://schemas.openxmlformats.org/drawingml/2006/main">
              <a:ext uri="{FF2B5EF4-FFF2-40B4-BE49-F238E27FC236}">
                <a16:creationId xmlns:a16="http://schemas.microsoft.com/office/drawing/2014/main" id="{E8BA1917-52F6-47FA-BB3B-12F48042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95875"/>
            <a:ext cx="1000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794F60"/>
                </a:solidFill>
                <a:latin typeface="Liberation Sans"/>
                <a:ea typeface="Liberation Sans"/>
                <a:cs typeface="Liberation Sans"/>
              </a:rPr>
              <a:t>Habt ihr noch Fragen?</a:t>
            </a:r>
          </a:p>
        </p:txBody>
      </p:sp>
    </p:spTree>
    <p:extLst>
      <p:ext uri="{BB962C8B-B14F-4D97-AF65-F5344CB8AC3E}">
        <p14:creationId xmlns:p14="http://schemas.microsoft.com/office/powerpoint/2010/main" val="15754825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42C4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Vielen Dank">
            <a:extLst xmlns:a="http://schemas.openxmlformats.org/drawingml/2006/main">
              <a:ext uri="{FF2B5EF4-FFF2-40B4-BE49-F238E27FC236}">
                <a16:creationId xmlns:a16="http://schemas.microsoft.com/office/drawing/2014/main" id="{E87AD4E8-D70D-4BDC-B636-1BCC3A27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619250"/>
            <a:ext cx="1038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7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Vielen Dank</a:t>
            </a:r>
          </a:p>
        </p:txBody>
      </p:sp>
      <p:sp>
        <p:nvSpPr>
          <p:cNvPr id="2" name="Ihre Aufmerksamkeit">
            <a:extLst xmlns:a="http://schemas.openxmlformats.org/drawingml/2006/main">
              <a:ext uri="{FF2B5EF4-FFF2-40B4-BE49-F238E27FC236}">
                <a16:creationId xmlns:a16="http://schemas.microsoft.com/office/drawing/2014/main" id="{8D565E3F-5D8F-49EE-B53A-9E37FFB50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527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65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für Ihre Aufmerksamkeit</a:t>
            </a:r>
          </a:p>
        </p:txBody>
      </p:sp>
      <p:sp>
        <p:nvSpPr>
          <p:cNvPr id="3" name="Fragen">
            <a:extLst xmlns:a="http://schemas.openxmlformats.org/drawingml/2006/main">
              <a:ext uri="{FF2B5EF4-FFF2-40B4-BE49-F238E27FC236}">
                <a16:creationId xmlns:a16="http://schemas.microsoft.com/office/drawing/2014/main" id="{A587D050-013F-430F-B83E-A448B7F6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5019675"/>
            <a:ext cx="1009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0">
                <a:solidFill>
                  <a:srgbClr val="D3DEEA"/>
                </a:solidFill>
                <a:latin typeface="Liberation Sans"/>
                <a:ea typeface="Liberation Sans"/>
                <a:cs typeface="Liberation Sans"/>
              </a:rPr>
              <a:t>Ich freue mich auf Ihre Fragen.</a:t>
            </a:r>
          </a:p>
        </p:txBody>
      </p:sp>
    </p:spTree>
    <p:extLst>
      <p:ext uri="{BB962C8B-B14F-4D97-AF65-F5344CB8AC3E}">
        <p14:creationId xmlns:p14="http://schemas.microsoft.com/office/powerpoint/2010/main" val="18677090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Fragen">
            <a:extLst xmlns:a="http://schemas.openxmlformats.org/drawingml/2006/main">
              <a:ext uri="{FF2B5EF4-FFF2-40B4-BE49-F238E27FC236}">
                <a16:creationId xmlns:a16="http://schemas.microsoft.com/office/drawing/2014/main" id="{58586B46-D3C5-401E-B916-E9763DB65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238250"/>
            <a:ext cx="1038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1550" b="1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rPr>
              <a:t>Fragen?</a:t>
            </a:r>
          </a:p>
        </p:txBody>
      </p:sp>
      <p:sp>
        <p:nvSpPr>
          <p:cNvPr id="2" name="Austausch">
            <a:extLst xmlns:a="http://schemas.openxmlformats.org/drawingml/2006/main">
              <a:ext uri="{FF2B5EF4-FFF2-40B4-BE49-F238E27FC236}">
                <a16:creationId xmlns:a16="http://schemas.microsoft.com/office/drawing/2014/main" id="{16F54BBC-4D26-44EC-9E5B-E32A69E04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71850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900" b="0">
                <a:solidFill>
                  <a:srgbClr val="173B37"/>
                </a:solidFill>
                <a:latin typeface="Liberation Sans"/>
                <a:ea typeface="Liberation Sans"/>
                <a:cs typeface="Liberation Sans"/>
              </a:rPr>
              <a:t>Was möchtet ihr noch wissen?</a:t>
            </a:r>
          </a:p>
        </p:txBody>
      </p:sp>
      <p:sp>
        <p:nvSpPr>
          <p:cNvPr id="3" name="Dank">
            <a:extLst xmlns:a="http://schemas.openxmlformats.org/drawingml/2006/main">
              <a:ext uri="{FF2B5EF4-FFF2-40B4-BE49-F238E27FC236}">
                <a16:creationId xmlns:a16="http://schemas.microsoft.com/office/drawing/2014/main" id="{E2637FC1-3790-4A00-9298-A3B9F62BC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5286375"/>
            <a:ext cx="1000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466761"/>
                </a:solidFill>
                <a:latin typeface="Liberation Sans"/>
                <a:ea typeface="Liberation Sans"/>
                <a:cs typeface="Liberation Sans"/>
              </a:rPr>
              <a:t>Danke fürs Zuhören.</a:t>
            </a:r>
          </a:p>
        </p:txBody>
      </p:sp>
    </p:spTree>
    <p:extLst>
      <p:ext uri="{BB962C8B-B14F-4D97-AF65-F5344CB8AC3E}">
        <p14:creationId xmlns:p14="http://schemas.microsoft.com/office/powerpoint/2010/main" val="133073791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Danke">
            <a:extLst xmlns:a="http://schemas.openxmlformats.org/drawingml/2006/main">
              <a:ext uri="{FF2B5EF4-FFF2-40B4-BE49-F238E27FC236}">
                <a16:creationId xmlns:a16="http://schemas.microsoft.com/office/drawing/2014/main" id="{FBDAFBC1-3A8A-4EAE-B8F7-D5B2B8521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00200"/>
            <a:ext cx="104775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def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0" b="1">
                <a:solidFill>
                  <a:srgbClr val="272329"/>
                </a:solidFill>
                <a:latin typeface="Liberation Sans"/>
                <a:ea typeface="Liberation Sans"/>
                <a:cs typeface="Liberation Sans"/>
              </a:rPr>
              <a:t>Danke</a:t>
            </a:r>
          </a:p>
        </p:txBody>
      </p:sp>
      <p:sp>
        <p:nvSpPr>
          <p:cNvPr id="2" name="Zuhören">
            <a:extLst xmlns:a="http://schemas.openxmlformats.org/drawingml/2006/main">
              <a:ext uri="{FF2B5EF4-FFF2-40B4-BE49-F238E27FC236}">
                <a16:creationId xmlns:a16="http://schemas.microsoft.com/office/drawing/2014/main" id="{045845C4-49C2-4C0C-A69B-98A1C7E4B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0480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def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100" b="0">
                <a:solidFill>
                  <a:srgbClr val="A82955"/>
                </a:solidFill>
                <a:latin typeface="Liberation Sans"/>
                <a:ea typeface="Liberation Sans"/>
                <a:cs typeface="Liberation Sans"/>
              </a:rPr>
              <a:t>fürs Zuhören</a:t>
            </a:r>
          </a:p>
        </p:txBody>
      </p:sp>
      <p:sp>
        <p:nvSpPr>
          <p:cNvPr id="3" name="Schluss">
            <a:extLst xmlns:a="http://schemas.openxmlformats.org/drawingml/2006/main">
              <a:ext uri="{FF2B5EF4-FFF2-40B4-BE49-F238E27FC236}">
                <a16:creationId xmlns:a16="http://schemas.microsoft.com/office/drawing/2014/main" id="{15540DA3-000F-4999-87BB-4FA3CDC54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0482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def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615760"/>
                </a:solidFill>
                <a:latin typeface="Liberation Sans"/>
                <a:ea typeface="Liberation Sans"/>
                <a:cs typeface="Liberation Sans"/>
              </a:rPr>
              <a:t>Zeit für eure Fragen.</a:t>
            </a:r>
          </a:p>
        </p:txBody>
      </p:sp>
    </p:spTree>
    <p:extLst>
      <p:ext uri="{BB962C8B-B14F-4D97-AF65-F5344CB8AC3E}">
        <p14:creationId xmlns:p14="http://schemas.microsoft.com/office/powerpoint/2010/main" val="5553697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8F0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Fazit">
            <a:extLst xmlns:a="http://schemas.openxmlformats.org/drawingml/2006/main">
              <a:ext uri="{FF2B5EF4-FFF2-40B4-BE49-F238E27FC236}">
                <a16:creationId xmlns:a16="http://schemas.microsoft.com/office/drawing/2014/main" id="{B0F54676-B95C-484D-8428-979046B81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5725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rPr>
              <a:t>MEIN FAZIT</a:t>
            </a:r>
          </a:p>
        </p:txBody>
      </p:sp>
      <p:sp>
        <p:nvSpPr>
          <p:cNvPr id="2" name="Kernaussage">
            <a:extLst xmlns:a="http://schemas.openxmlformats.org/drawingml/2006/main">
              <a:ext uri="{FF2B5EF4-FFF2-40B4-BE49-F238E27FC236}">
                <a16:creationId xmlns:a16="http://schemas.microsoft.com/office/drawing/2014/main" id="{5CB853B0-D430-4A90-A77A-4885950CB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981200"/>
            <a:ext cx="102870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rPr>
              <a:t>[Deine wichtigste</a:t>
            </a:r>
          </a:p>
          <a:p xmlns:a="http://schemas.openxmlformats.org/drawingml/2006/main">
            <a:pPr algn="l">
              <a:def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950" b="1">
                <a:solidFill>
                  <a:srgbClr val="18392F"/>
                </a:solidFill>
                <a:latin typeface="Liberation Sans"/>
                <a:ea typeface="Liberation Sans"/>
                <a:cs typeface="Liberation Sans"/>
              </a:rPr>
              <a:t>Erkenntnis in einem Satz]</a:t>
            </a:r>
          </a:p>
        </p:txBody>
      </p:sp>
      <p:sp>
        <p:nvSpPr>
          <p:cNvPr id="3" name="Dank">
            <a:extLst xmlns:a="http://schemas.openxmlformats.org/drawingml/2006/main">
              <a:ext uri="{FF2B5EF4-FFF2-40B4-BE49-F238E27FC236}">
                <a16:creationId xmlns:a16="http://schemas.microsoft.com/office/drawing/2014/main" id="{5F3FFA3C-9F46-408E-B81A-04C40CEA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381625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2C5D50"/>
                </a:solidFill>
                <a:latin typeface="Liberation Sans"/>
                <a:ea typeface="Liberation Sans"/>
                <a:cs typeface="Liberation Sans"/>
              </a:rPr>
              <a:t>Vielen Dank für Ihre Aufmerksamkeit.</a:t>
            </a:r>
          </a:p>
        </p:txBody>
      </p:sp>
    </p:spTree>
    <p:extLst>
      <p:ext uri="{BB962C8B-B14F-4D97-AF65-F5344CB8AC3E}">
        <p14:creationId xmlns:p14="http://schemas.microsoft.com/office/powerpoint/2010/main" val="5035064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3028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Nächster Schritt">
            <a:extLst xmlns:a="http://schemas.openxmlformats.org/drawingml/2006/main">
              <a:ext uri="{FF2B5EF4-FFF2-40B4-BE49-F238E27FC236}">
                <a16:creationId xmlns:a16="http://schemas.microsoft.com/office/drawing/2014/main" id="{95E1E5E0-4113-4129-9FC3-B13D00B8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287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60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Wie geht es weiter?</a:t>
            </a:r>
          </a:p>
        </p:txBody>
      </p:sp>
      <p:sp>
        <p:nvSpPr>
          <p:cNvPr id="2" name="Schritt">
            <a:extLst xmlns:a="http://schemas.openxmlformats.org/drawingml/2006/main">
              <a:ext uri="{FF2B5EF4-FFF2-40B4-BE49-F238E27FC236}">
                <a16:creationId xmlns:a16="http://schemas.microsoft.com/office/drawing/2014/main" id="{0BB6925E-4E53-4F7B-ADAA-B787D472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1462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125" b="0">
                <a:solidFill>
                  <a:srgbClr val="F4BCD0"/>
                </a:solidFill>
                <a:latin typeface="Liberation Sans"/>
                <a:ea typeface="Liberation Sans"/>
                <a:cs typeface="Liberation Sans"/>
              </a:rPr>
              <a:t>[Nächster Schritt]</a:t>
            </a:r>
          </a:p>
        </p:txBody>
      </p:sp>
      <p:sp>
        <p:nvSpPr>
          <p:cNvPr id="3" name="Zeitpunkt">
            <a:extLst xmlns:a="http://schemas.openxmlformats.org/drawingml/2006/main">
              <a:ext uri="{FF2B5EF4-FFF2-40B4-BE49-F238E27FC236}">
                <a16:creationId xmlns:a16="http://schemas.microsoft.com/office/drawing/2014/main" id="{B483A89D-F80F-48F3-9C56-494223D0D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771900"/>
            <a:ext cx="10191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0">
                <a:solidFill>
                  <a:srgbClr val="E4D9E1"/>
                </a:solidFill>
                <a:latin typeface="Liberation Sans"/>
                <a:ea typeface="Liberation Sans"/>
                <a:cs typeface="Liberation Sans"/>
              </a:rPr>
              <a:t>[Verantwortliche Person und Termin]</a:t>
            </a:r>
          </a:p>
        </p:txBody>
      </p:sp>
      <p:sp>
        <p:nvSpPr>
          <p:cNvPr id="4" name="Dank">
            <a:extLst xmlns:a="http://schemas.openxmlformats.org/drawingml/2006/main">
              <a:ext uri="{FF2B5EF4-FFF2-40B4-BE49-F238E27FC236}">
                <a16:creationId xmlns:a16="http://schemas.microsoft.com/office/drawing/2014/main" id="{6AC0AE06-4C6A-4EAB-9DE1-6E59AC66A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86400"/>
            <a:ext cx="1000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Danke für eure Zeit.</a:t>
            </a:r>
          </a:p>
        </p:txBody>
      </p:sp>
    </p:spTree>
    <p:extLst>
      <p:ext uri="{BB962C8B-B14F-4D97-AF65-F5344CB8AC3E}">
        <p14:creationId xmlns:p14="http://schemas.microsoft.com/office/powerpoint/2010/main" val="10184706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2026-11-06T13:46:12.9220000Z</dcterms:created>
  <dcterms:modified xsi:type="dcterms:W3CDTF">2026-11-06T13:46:12.9220000Z</dcterms:modified>
</coreProperties>
</file>